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216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12/29/19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nlpLab/ya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FB3EF-3B6E-5C44-889D-02B446016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Israel elections - </a:t>
            </a:r>
            <a:br>
              <a:rPr lang="en-US" sz="7200" dirty="0"/>
            </a:br>
            <a:r>
              <a:rPr lang="en-US" sz="6000" dirty="0"/>
              <a:t>leaders' descriptions by articles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DDEC5-0B93-534F-9685-4E7E8E1AF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Project in Digital Humanities</a:t>
            </a:r>
            <a:endParaRPr lang="he-IL" dirty="0"/>
          </a:p>
          <a:p>
            <a:r>
              <a:rPr lang="en-US" dirty="0" err="1"/>
              <a:t>Avishag</a:t>
            </a:r>
            <a:r>
              <a:rPr lang="en-US" dirty="0"/>
              <a:t> Sahar | January 2020</a:t>
            </a:r>
          </a:p>
        </p:txBody>
      </p:sp>
    </p:spTree>
    <p:extLst>
      <p:ext uri="{BB962C8B-B14F-4D97-AF65-F5344CB8AC3E}">
        <p14:creationId xmlns:p14="http://schemas.microsoft.com/office/powerpoint/2010/main" val="2813851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66D6-AD87-914D-B757-5E93977F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What I hope to 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D268D-20EB-A746-9DB1-8984BB3A1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Hopefully, after the results analyzation, we’ll see whether a leader’s description in the press, can supply a good answer for us to the election’s results.</a:t>
            </a:r>
          </a:p>
        </p:txBody>
      </p:sp>
    </p:spTree>
    <p:extLst>
      <p:ext uri="{BB962C8B-B14F-4D97-AF65-F5344CB8AC3E}">
        <p14:creationId xmlns:p14="http://schemas.microsoft.com/office/powerpoint/2010/main" val="233349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0DE8-386E-244A-A92D-FD5D4F18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intoduction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2F6C8C-F9CC-454C-9D3B-436ACFABFB29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186466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 the last year, the Israel state faced 2 rounds of elections to the government.</a:t>
            </a:r>
          </a:p>
          <a:p>
            <a:r>
              <a:rPr lang="en-US" dirty="0"/>
              <a:t>Now, we are going towards the 3th round which is planned to be on March 2</a:t>
            </a:r>
            <a:r>
              <a:rPr lang="en-US" baseline="30000" dirty="0"/>
              <a:t>nd</a:t>
            </a:r>
            <a:r>
              <a:rPr lang="en-US" dirty="0"/>
              <a:t> 2020.</a:t>
            </a:r>
          </a:p>
          <a:p>
            <a:r>
              <a:rPr lang="en-US" dirty="0"/>
              <a:t>Due to these circumstances, I would like to understand how politicians are</a:t>
            </a:r>
            <a:br>
              <a:rPr lang="en-US" dirty="0"/>
            </a:br>
            <a:r>
              <a:rPr lang="en-US" dirty="0"/>
              <a:t>being covered in the press – specifically in newspapers articles.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96146-DBB4-F24F-BCFF-377DD40F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20" y="3842860"/>
            <a:ext cx="37084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FB9F62-2C0D-C743-9E19-D728ACE1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03" y="3794927"/>
            <a:ext cx="1714500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B52E5-7C55-B544-B3CC-29FB3A19E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04" y="4015667"/>
            <a:ext cx="2580566" cy="1931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07623-C622-704D-81E0-6E853F60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854" y="4552725"/>
            <a:ext cx="2739526" cy="182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52084-FCCD-B547-80EA-7742A69F3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881" y="6020587"/>
            <a:ext cx="1915789" cy="589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2C02D5-4D0B-5F4F-A8CC-27424E06F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221" y="4777975"/>
            <a:ext cx="1627700" cy="106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53CDD-6960-D346-A88A-BDD4D5247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3358" y="3394500"/>
            <a:ext cx="841124" cy="1158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0B689C-E5D0-F04F-8F0B-C27DD6CBE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9990" y="5122693"/>
            <a:ext cx="1208630" cy="1604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189F36-A8DD-AE4E-BC0E-F908C2C13B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8109" y="5212534"/>
            <a:ext cx="1488696" cy="98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3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F54C-0FAD-BB4F-BED7-9517A82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specifications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3C75E-4F23-3640-B87F-9929EFFECBC8}"/>
              </a:ext>
            </a:extLst>
          </p:cNvPr>
          <p:cNvSpPr txBox="1"/>
          <p:nvPr/>
        </p:nvSpPr>
        <p:spPr>
          <a:xfrm>
            <a:off x="1313895" y="2093976"/>
            <a:ext cx="81342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be more specific, we’ll investigate 10 key figures – 10 politicians.</a:t>
            </a:r>
          </a:p>
          <a:p>
            <a:endParaRPr lang="en-US" sz="2000" dirty="0"/>
          </a:p>
          <a:p>
            <a:r>
              <a:rPr lang="he-IL" sz="2000" dirty="0"/>
              <a:t>ביבי</a:t>
            </a:r>
          </a:p>
          <a:p>
            <a:r>
              <a:rPr lang="he-IL" sz="2000" dirty="0"/>
              <a:t>גנץ</a:t>
            </a:r>
          </a:p>
          <a:p>
            <a:r>
              <a:rPr lang="he-IL" sz="2000" dirty="0"/>
              <a:t>ליברמן</a:t>
            </a:r>
          </a:p>
          <a:p>
            <a:r>
              <a:rPr lang="he-IL" sz="2000" dirty="0"/>
              <a:t>אשכנזי</a:t>
            </a:r>
          </a:p>
          <a:p>
            <a:r>
              <a:rPr lang="he-IL" sz="2000" dirty="0"/>
              <a:t>יאיר לפיד</a:t>
            </a:r>
          </a:p>
          <a:p>
            <a:r>
              <a:rPr lang="he-IL" sz="2000" dirty="0"/>
              <a:t>בוגי</a:t>
            </a:r>
          </a:p>
          <a:p>
            <a:r>
              <a:rPr lang="he-IL" sz="2000" dirty="0"/>
              <a:t>אמיר פרץ</a:t>
            </a:r>
          </a:p>
          <a:p>
            <a:r>
              <a:rPr lang="he-IL" sz="2000" dirty="0"/>
              <a:t>סתיו שפיר</a:t>
            </a:r>
            <a:endParaRPr lang="en-US" sz="2000" dirty="0"/>
          </a:p>
          <a:p>
            <a:r>
              <a:rPr lang="he-IL" sz="2000" dirty="0"/>
              <a:t>גדעון סער</a:t>
            </a:r>
            <a:endParaRPr lang="en-US" sz="2000" dirty="0"/>
          </a:p>
          <a:p>
            <a:r>
              <a:rPr lang="en-US" sz="2000" dirty="0"/>
              <a:t> </a:t>
            </a:r>
            <a:r>
              <a:rPr lang="he-IL" sz="2000" dirty="0"/>
              <a:t>מירי רגב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027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255C-D876-9841-96A3-8D1E190F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steps</a:t>
            </a:r>
          </a:p>
        </p:txBody>
      </p:sp>
    </p:spTree>
    <p:extLst>
      <p:ext uri="{BB962C8B-B14F-4D97-AF65-F5344CB8AC3E}">
        <p14:creationId xmlns:p14="http://schemas.microsoft.com/office/powerpoint/2010/main" val="304726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8A7D-688C-224C-9F33-957F4C2D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–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A06CC-595B-7F42-98DC-838EA973C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politician’s names and their nicknames\aliases</a:t>
            </a:r>
            <a:r>
              <a:rPr lang="he-IL" dirty="0"/>
              <a:t> </a:t>
            </a:r>
            <a:r>
              <a:rPr lang="en-US" dirty="0"/>
              <a:t>in database: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DDA3AD-E7D1-D24B-966C-4D91CB475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03222"/>
              </p:ext>
            </p:extLst>
          </p:nvPr>
        </p:nvGraphicFramePr>
        <p:xfrm>
          <a:off x="1063752" y="2814796"/>
          <a:ext cx="8985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885">
                  <a:extLst>
                    <a:ext uri="{9D8B030D-6E8A-4147-A177-3AD203B41FA5}">
                      <a16:colId xmlns:a16="http://schemas.microsoft.com/office/drawing/2014/main" val="2618132193"/>
                    </a:ext>
                  </a:extLst>
                </a:gridCol>
                <a:gridCol w="4492885">
                  <a:extLst>
                    <a:ext uri="{9D8B030D-6E8A-4147-A177-3AD203B41FA5}">
                      <a16:colId xmlns:a16="http://schemas.microsoft.com/office/drawing/2014/main" val="654023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LeaderName</a:t>
                      </a:r>
                      <a:r>
                        <a:rPr lang="en-US" dirty="0"/>
                        <a:t>&gt; </a:t>
                      </a:r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 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LeaderNameAlias</a:t>
                      </a:r>
                      <a:r>
                        <a:rPr lang="en-US" dirty="0"/>
                        <a:t>&gt; </a:t>
                      </a:r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 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63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08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5910-4B18-0D4F-BA57-1508A88F7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 – getting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849D0-EB0F-3D4C-8286-8A110DA85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use </a:t>
            </a:r>
            <a:r>
              <a:rPr lang="en-US" dirty="0">
                <a:hlinkClick r:id="rId2"/>
              </a:rPr>
              <a:t>https://newsapi.org/</a:t>
            </a:r>
            <a:r>
              <a:rPr lang="en-US" dirty="0"/>
              <a:t> API to get the Articles in Hebrew.</a:t>
            </a:r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01987EF9-4012-A04B-927C-D1DDBBE1F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2645546"/>
            <a:ext cx="4074017" cy="385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DE074-6233-904B-96F5-FCECC41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68356"/>
            <a:ext cx="3536208" cy="2607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49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CC54-BF90-7A40-94E1-886C1AD7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process the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2C48-0830-7141-873B-C3250CF3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9"/>
            <a:ext cx="10058400" cy="1491804"/>
          </a:xfrm>
        </p:spPr>
        <p:txBody>
          <a:bodyPr/>
          <a:lstStyle/>
          <a:p>
            <a:r>
              <a:rPr lang="en-US" dirty="0"/>
              <a:t>Parsing articles.</a:t>
            </a:r>
          </a:p>
          <a:p>
            <a:r>
              <a:rPr lang="en-US" dirty="0"/>
              <a:t>Filter articles if one is related to politician’s name (or nickname\aliases)</a:t>
            </a:r>
          </a:p>
          <a:p>
            <a:r>
              <a:rPr lang="en-US" dirty="0"/>
              <a:t>Extract the sentences with the names.</a:t>
            </a:r>
          </a:p>
        </p:txBody>
      </p:sp>
    </p:spTree>
    <p:extLst>
      <p:ext uri="{BB962C8B-B14F-4D97-AF65-F5344CB8AC3E}">
        <p14:creationId xmlns:p14="http://schemas.microsoft.com/office/powerpoint/2010/main" val="420192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F53A-8F37-7E45-BC9C-E28EEB85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4 -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BC3A9-8F1C-874A-9F3F-71343BF4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 words by the tool: </a:t>
            </a:r>
            <a:r>
              <a:rPr lang="en-US" dirty="0">
                <a:hlinkClick r:id="rId2"/>
              </a:rPr>
              <a:t>https://github.com/OnlpLab/yap</a:t>
            </a:r>
            <a:endParaRPr lang="he-IL" dirty="0"/>
          </a:p>
          <a:p>
            <a:r>
              <a:rPr lang="en-US" dirty="0"/>
              <a:t>Extract adjectives.</a:t>
            </a:r>
          </a:p>
          <a:p>
            <a:r>
              <a:rPr lang="en-US" dirty="0"/>
              <a:t>Map adjectives to a politician.</a:t>
            </a:r>
          </a:p>
        </p:txBody>
      </p:sp>
    </p:spTree>
    <p:extLst>
      <p:ext uri="{BB962C8B-B14F-4D97-AF65-F5344CB8AC3E}">
        <p14:creationId xmlns:p14="http://schemas.microsoft.com/office/powerpoint/2010/main" val="88356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34559-9069-5147-9B66-60473D20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– analyze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D9F3-541B-A544-9E20-DC57090C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the results and understand one’s </a:t>
            </a:r>
            <a:r>
              <a:rPr lang="en-US"/>
              <a:t>reputation.</a:t>
            </a:r>
          </a:p>
        </p:txBody>
      </p:sp>
    </p:spTree>
    <p:extLst>
      <p:ext uri="{BB962C8B-B14F-4D97-AF65-F5344CB8AC3E}">
        <p14:creationId xmlns:p14="http://schemas.microsoft.com/office/powerpoint/2010/main" val="259508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104</TotalTime>
  <Words>271</Words>
  <Application>Microsoft Macintosh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Rockwell</vt:lpstr>
      <vt:lpstr>Rockwell Condensed</vt:lpstr>
      <vt:lpstr>Rockwell Extra Bold</vt:lpstr>
      <vt:lpstr>Wingdings</vt:lpstr>
      <vt:lpstr>Wood Type</vt:lpstr>
      <vt:lpstr>Israel elections -  leaders' descriptions by articles</vt:lpstr>
      <vt:lpstr>intoduction</vt:lpstr>
      <vt:lpstr>specifications</vt:lpstr>
      <vt:lpstr>Technical steps</vt:lpstr>
      <vt:lpstr>Step 1 – data preparation</vt:lpstr>
      <vt:lpstr>Step 2 – getting articles</vt:lpstr>
      <vt:lpstr>Step 3 - process the text</vt:lpstr>
      <vt:lpstr>Step 4 -  </vt:lpstr>
      <vt:lpstr>Step 5 – analyze the results</vt:lpstr>
      <vt:lpstr>What I hope to 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Avishag Sahar (avsahar)</dc:creator>
  <cp:lastModifiedBy>Avishag Sahar (avsahar)</cp:lastModifiedBy>
  <cp:revision>18</cp:revision>
  <dcterms:created xsi:type="dcterms:W3CDTF">2019-12-29T18:51:18Z</dcterms:created>
  <dcterms:modified xsi:type="dcterms:W3CDTF">2019-12-29T20:35:29Z</dcterms:modified>
</cp:coreProperties>
</file>